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37F02-4D88-4BA4-A907-AF22B20B08D1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67B69-5773-4609-B987-0EBDBEF8CB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59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37F02-4D88-4BA4-A907-AF22B20B08D1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67B69-5773-4609-B987-0EBDBEF8CB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23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37F02-4D88-4BA4-A907-AF22B20B08D1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67B69-5773-4609-B987-0EBDBEF8CB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53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37F02-4D88-4BA4-A907-AF22B20B08D1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67B69-5773-4609-B987-0EBDBEF8CB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38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37F02-4D88-4BA4-A907-AF22B20B08D1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67B69-5773-4609-B987-0EBDBEF8CB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95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37F02-4D88-4BA4-A907-AF22B20B08D1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67B69-5773-4609-B987-0EBDBEF8CB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000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37F02-4D88-4BA4-A907-AF22B20B08D1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67B69-5773-4609-B987-0EBDBEF8CB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18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37F02-4D88-4BA4-A907-AF22B20B08D1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67B69-5773-4609-B987-0EBDBEF8CB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66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37F02-4D88-4BA4-A907-AF22B20B08D1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67B69-5773-4609-B987-0EBDBEF8CB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187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37F02-4D88-4BA4-A907-AF22B20B08D1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67B69-5773-4609-B987-0EBDBEF8CB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10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37F02-4D88-4BA4-A907-AF22B20B08D1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67B69-5773-4609-B987-0EBDBEF8CB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333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737F02-4D88-4BA4-A907-AF22B20B08D1}" type="datetimeFigureOut">
              <a:rPr lang="ru-RU" smtClean="0"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67B69-5773-4609-B987-0EBDBEF8CB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465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622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95736" y="1124744"/>
            <a:ext cx="5407634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spc="300" dirty="0" smtClean="0">
                <a:ln w="1143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Мастерим </a:t>
            </a:r>
          </a:p>
          <a:p>
            <a:pPr algn="ctr"/>
            <a:r>
              <a:rPr lang="ru-RU" sz="8000" b="1" cap="none" spc="300" dirty="0" smtClean="0">
                <a:ln w="11430" cmpd="sng">
                  <a:solidFill>
                    <a:schemeClr val="accent1">
                      <a:lumMod val="7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Снеговика</a:t>
            </a:r>
            <a:endParaRPr lang="ru-RU" sz="8000" b="1" cap="none" spc="300" dirty="0">
              <a:ln w="11430" cmpd="sng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31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84" y="0"/>
            <a:ext cx="9161784" cy="685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15616" y="620688"/>
            <a:ext cx="6984776" cy="5788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Для изготовления снеговика вам потребуется: </a:t>
            </a: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белый носок 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х./</a:t>
            </a: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б., соль или рис, цветные ленточки, пуговицы, декоративные глазки( можно нарисовать 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фломастером), двусторонний </a:t>
            </a: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скотч, ножницы, </a:t>
            </a:r>
            <a:r>
              <a:rPr lang="ru-RU" sz="3600" b="1" i="1" dirty="0" err="1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резиночки</a:t>
            </a:r>
            <a:r>
              <a:rPr lang="ru-RU" sz="3600" b="1" i="1" dirty="0">
                <a:solidFill>
                  <a:schemeClr val="accent1">
                    <a:lumMod val="75000"/>
                  </a:schemeClr>
                </a:solidFill>
                <a:ea typeface="Calibri"/>
                <a:cs typeface="Times New Roman"/>
              </a:rPr>
              <a:t> для плетения браслетов</a:t>
            </a:r>
            <a:r>
              <a:rPr lang="ru-RU" dirty="0">
                <a:ea typeface="Calibri"/>
                <a:cs typeface="Times New Roman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6888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84" y="0"/>
            <a:ext cx="9161784" cy="685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764704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</a:rPr>
              <a:t>1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</a:rPr>
              <a:t>.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Берем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</a:rPr>
              <a:t>носок, отрезаем нос и откладываем в 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сторону.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C:\Users\Анна\AppData\Local\Microsoft\Windows\Temporary Internet Files\Content.Word\20190109_231457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1916832"/>
            <a:ext cx="5832647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8154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8" y="0"/>
            <a:ext cx="9161784" cy="685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9104" y="620688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</a:rPr>
              <a:t>Оставшийся </a:t>
            </a: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</a:rPr>
              <a:t>носок выворачиваем наизнанку, завязываем резинкой и выворачиваем на лицевую сторону.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C:\Users\Анна\AppData\Local\Microsoft\Windows\Temporary Internet Files\Content.Word\20190109_233156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63688" y="2348880"/>
            <a:ext cx="5112568" cy="35544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9916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84" y="0"/>
            <a:ext cx="9161784" cy="685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592" y="692696"/>
            <a:ext cx="77768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 </a:t>
            </a: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</a:rPr>
              <a:t>Пакет с солью или рисом помещаем в носок( потребуется помощь товарища).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C:\Users\Анна\AppData\Local\Microsoft\Windows\Temporary Internet Files\Content.Word\20190109_233451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75656" y="1916833"/>
            <a:ext cx="6120680" cy="38164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16491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84" y="0"/>
            <a:ext cx="9161784" cy="685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71600" y="620688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Завязываем </a:t>
            </a:r>
            <a:r>
              <a:rPr lang="ru-RU" sz="2800" b="1" i="1" dirty="0">
                <a:solidFill>
                  <a:schemeClr val="accent1">
                    <a:lumMod val="75000"/>
                  </a:schemeClr>
                </a:solidFill>
              </a:rPr>
              <a:t>верхнюю часть носка резинкой. </a:t>
            </a:r>
            <a:endParaRPr lang="ru-RU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Рисунок 4" descr="C:\Users\Анна\AppData\Local\Microsoft\Windows\Temporary Internet Files\Content.Word\20190109_231941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2015032" y="1602379"/>
            <a:ext cx="5093405" cy="41764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8091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84" y="0"/>
            <a:ext cx="9161784" cy="685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620688"/>
            <a:ext cx="777686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 </a:t>
            </a: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</a:rPr>
              <a:t>Разделяем носок на 2 части ( голова и туловище) и перевязываем ленточкой. Надеваем отрезанный носик и формируем шапочку.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" name="Рисунок 4" descr="C:\Users\Анна\AppData\Local\Microsoft\Windows\Temporary Internet Files\Content.Word\20190109_23212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8" t="11927" r="11468" b="7645"/>
          <a:stretch/>
        </p:blipFill>
        <p:spPr bwMode="auto">
          <a:xfrm rot="5400000">
            <a:off x="1596694" y="3065809"/>
            <a:ext cx="3626532" cy="2860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Анна\AppData\Local\Microsoft\Windows\Temporary Internet Files\Content.Word\20190109_23220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5" t="25694" r="29817" b="23531"/>
          <a:stretch/>
        </p:blipFill>
        <p:spPr bwMode="auto">
          <a:xfrm rot="5400000">
            <a:off x="4146679" y="3389248"/>
            <a:ext cx="3592978" cy="21800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03642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84" y="0"/>
            <a:ext cx="9161784" cy="685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692696"/>
            <a:ext cx="74168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 </a:t>
            </a: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</a:rPr>
              <a:t>Приклеиваем глазки и пуговички  на двусторонний скотч. Рисуем носик и 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</a:rPr>
              <a:t>ротик </a:t>
            </a: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</a:rPr>
              <a:t>и наш </a:t>
            </a:r>
            <a:r>
              <a:rPr lang="ru-RU" sz="3200" b="1" i="1" dirty="0" err="1" smtClean="0">
                <a:solidFill>
                  <a:schemeClr val="accent1">
                    <a:lumMod val="75000"/>
                  </a:schemeClr>
                </a:solidFill>
              </a:rPr>
              <a:t>Снеговичок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</a:rPr>
              <a:t>готов.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Рисунок 3" descr="C:\Users\Анна\AppData\Local\Microsoft\Windows\Temporary Internet Files\Content.Word\20190109_232304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1" r="6881"/>
          <a:stretch/>
        </p:blipFill>
        <p:spPr bwMode="auto">
          <a:xfrm rot="5400000">
            <a:off x="2324165" y="2719514"/>
            <a:ext cx="3916074" cy="30208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4091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126</Words>
  <Application>Microsoft Office PowerPoint</Application>
  <PresentationFormat>Экран (4:3)</PresentationFormat>
  <Paragraphs>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Анна</dc:creator>
  <cp:lastModifiedBy>Наталия</cp:lastModifiedBy>
  <cp:revision>5</cp:revision>
  <dcterms:created xsi:type="dcterms:W3CDTF">2019-01-09T20:07:23Z</dcterms:created>
  <dcterms:modified xsi:type="dcterms:W3CDTF">2021-11-15T07:50:29Z</dcterms:modified>
</cp:coreProperties>
</file>